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1E8B-45AB-4495-9E53-16A3A293E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B6131-AD1E-4572-83E2-85EC1E1E9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4EAAD-2362-4AF7-8C0A-BC1C2347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89F6-5DEC-4C26-9E09-79C47CDF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25F4D-8124-495A-A3F0-BC74DC3C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5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00E5-E53F-4ECF-B749-30971D05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34E5F-9A76-48DE-A2B2-10877B665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173DB-4DC8-4AE7-A002-4899E487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8A661-6427-4ED5-A302-EAA8C8A8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723B2-BA0E-46F2-A2BB-DAD83C5C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585A9-8A90-48AB-9A5E-3B208A5FD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8E70A-E6C2-41EA-A021-922E6A8DE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0E999-BBE4-42C9-91D7-4FB282CC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D2F71-ED49-4E37-B5A6-B3822F5C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90CA4-5BC3-49A9-8DA5-B6F08493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4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B5EDE-C210-4713-8406-309E64DE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5A140-E265-4D0B-ABAD-F506C2BF4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3BD69-E870-475B-8DF7-C8D3FBD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D1637-DB5E-428C-8F9A-7DCA006E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DD4E-8C52-4058-B011-88A1D67D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B159-3F9B-49F3-BDDB-6064ED54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9C2C1-B1C2-436F-8ECB-D66D3DCE3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899EA-BE9B-4373-BC23-6D9615AE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658E-7A99-4552-8054-BE13133D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44DE8-F950-4B9E-A979-A3DACA2C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158F-C66F-4000-B332-04616E31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841ED-2D1E-426B-B9BB-2B261A958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8D6E5-F5B3-461C-BB8B-3798D2D58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02829-3269-43E1-BFA4-A4FABDC7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BAB6C-94D1-48BA-856D-44E63DD7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D38D6-9209-4DFD-95D7-0CD8F048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3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D5DE-7EC3-49A5-B95A-81F592A2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9D7C8-DD00-4F31-B0B4-1F14B7588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8F581-5345-4EE3-8A6A-6DBAEB7D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B4F26-0DA6-4705-8B2B-28370E658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FB7E2-563C-43B7-B72F-A6430BF83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5FFA8-1775-4606-9B7E-507E443D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B09C2-5D5C-4318-A9AC-9B77579B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8A071-D847-426C-837A-9C193171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75E4-CFA6-4E32-9A6E-3A9C9CC0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6FC2B-8D89-484B-A5E2-E009009B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E33A8-77C3-424E-A076-14B7BD7C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6A9C5-10DB-4A42-B274-F9609E93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50AB1-8C27-4560-8AD1-6C83ADF1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7A0C8-1F81-4361-8039-F65EC738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AF475-195B-4DB2-8675-E5B92E08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7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199E-746E-4CD4-BEFF-10CB4475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545EC-1512-493B-9109-70A210CD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6DFF7-B3FA-4F98-9638-CE43BB357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B421B-C5F0-4534-8D7B-FB998954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98DB5-0958-4B20-B244-C6ADD908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2570F-1D43-4BB5-B80A-5B4B50E7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4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97EA-1032-4DFA-A8E9-B37AEBC3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52201-ACD5-48DD-8291-BDCB97D5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CEAF4-C209-4051-82FD-6D3752FCD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3D0E5-8B1F-4667-9402-322B0222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7C735-3AC0-42CA-A231-8E55A972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279FC-9F33-427B-933D-E77E6D78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6D3C6-6CCA-457E-BF61-A0E18DF1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CE6E-200D-417E-84D9-3F4A89E54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955C6-D0B0-4526-A838-41C74A760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0A2C-996C-4E88-ABF1-1C5E754A58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32B27-6802-4F53-BDA7-D9CD2E3F1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F6AC-28EA-420F-AFCB-44DCE0574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7B36-F44E-40EE-A3B5-9E1E8B6CF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acredrebel.wordpress.com/tag/neighbor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libronelcassetto.blogspot.com/2016/08/recensione-tutto-ma-non-il-mio-tailleur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Emojione_1F922.svg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tzend.wordpress.com/2010/03/20/understanding-gods-eterenal-purposes-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gmotor.wordpress.com/2012/09/18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god-heart-love-religion-146126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ristianity.stackexchange.com/questions/2087/what-are-some-of-the-benefits-of-going-to-church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ngdakilangpangako.blogspot.com/2018/03/honor-your-father-and-mother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inistry-to-children.com/bullying-awarenes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nightshade130.wordpress.com/2012/04/25/i-promised-i-wouldnt-tell/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autysalonhealth.blogspot.com/2010/05/watching-television-diminished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waffle.wordpress.com/2014/06/03/ebay-we-dont-do-2-factor-round-ere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://tierra-leyendas.blogspot.com/2012_04_01_archive.html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ocevalenciapaseando.blogspot.com/2013/01/2013-el-ano-de-pinocho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181C-9610-4A17-8D8E-3B42C8EB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2386"/>
            <a:ext cx="9144000" cy="17290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EXAMINATION OF CONSCIENCE FOR CHILDREN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93D75-6FFD-43B9-8DA1-37CEDE607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33" y="2111432"/>
            <a:ext cx="5432367" cy="46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2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ED479-1C77-410F-B6A0-BFFD2CBE6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277091"/>
            <a:ext cx="5334930" cy="180656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The Nineth Commandment</a:t>
            </a:r>
            <a:r>
              <a:rPr lang="en-US" sz="3600" dirty="0"/>
              <a:t>:</a:t>
            </a:r>
            <a:br>
              <a:rPr lang="en-US" sz="3600" dirty="0"/>
            </a:br>
            <a:br>
              <a:rPr lang="en-US" sz="3600" dirty="0"/>
            </a:br>
            <a:r>
              <a:rPr lang="en-US" sz="3100" b="1" dirty="0">
                <a:latin typeface="Comic Sans MS" panose="030F0702030302020204" pitchFamily="66" charset="0"/>
              </a:rPr>
              <a:t>You shall not covet your neighbor’s wife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93CE9-4AD9-4B38-92D3-6B61A79FD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2360748"/>
            <a:ext cx="5334931" cy="43978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0" indent="-3429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Comic Sans MS" panose="030F0702030302020204" pitchFamily="66" charset="0"/>
              </a:rPr>
              <a:t>Do I allow my parents to spend time with one another, or do I get jealous and want them to pay attention only to me?</a:t>
            </a:r>
          </a:p>
          <a:p>
            <a:pPr marL="571500" indent="-342900" algn="l">
              <a:buFont typeface="Wingdings" panose="05000000000000000000" pitchFamily="2" charset="2"/>
              <a:buChar char="v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571500" indent="-3429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Comic Sans MS" panose="030F0702030302020204" pitchFamily="66" charset="0"/>
              </a:rPr>
              <a:t>Do I get mad when I have to share my friends? </a:t>
            </a:r>
          </a:p>
          <a:p>
            <a:pPr marL="571500" indent="-342900" algn="l">
              <a:buFont typeface="Wingdings" panose="05000000000000000000" pitchFamily="2" charset="2"/>
              <a:buChar char="v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571500" indent="-3429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Comic Sans MS" panose="030F0702030302020204" pitchFamily="66" charset="0"/>
              </a:rPr>
              <a:t>Are there children I will not play with or be mean to because they look different?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59FDF09-E81B-4AC0-B477-A7DF3C76E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396" r="11603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1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5FBE9-1171-4BE3-9351-D45147DD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332510"/>
            <a:ext cx="5334930" cy="19244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The Tenth Commandment</a:t>
            </a:r>
            <a:r>
              <a:rPr lang="en-US" sz="4200" dirty="0">
                <a:latin typeface="Comic Sans MS" panose="030F0702030302020204" pitchFamily="66" charset="0"/>
              </a:rPr>
              <a:t>: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/>
            </a:br>
            <a:r>
              <a:rPr lang="en-US" sz="3100" b="1" dirty="0">
                <a:latin typeface="Comic Sans MS" panose="030F0702030302020204" pitchFamily="66" charset="0"/>
              </a:rPr>
              <a:t>You shall not covet your neighbor’s goods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8C463-D399-427F-8377-1BF735C95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2411896"/>
            <a:ext cx="5334931" cy="4113594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Am I jealous or envious of the things my friend have or because my friends can play sports better than I can?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Am I thankful to God and my parents for what they have given me?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Do I share the things I have with my family, friends and poor people?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545700-55C3-4916-8B64-E5BB1B33EE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510" r="11240"/>
          <a:stretch/>
        </p:blipFill>
        <p:spPr>
          <a:xfrm>
            <a:off x="1917896" y="3331802"/>
            <a:ext cx="2932399" cy="311899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523C909-9DE9-4EF1-AD9E-2808689F4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06841" y="176139"/>
            <a:ext cx="3340526" cy="29795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6B2E68-A4E1-4316-AFA2-7CACBAD03089}"/>
              </a:ext>
            </a:extLst>
          </p:cNvPr>
          <p:cNvSpPr txBox="1"/>
          <p:nvPr/>
        </p:nvSpPr>
        <p:spPr>
          <a:xfrm>
            <a:off x="2817000" y="700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ommons.wikimedia.org/wiki/File:Emojione_1F922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8635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8CA2F-62DF-4589-B76E-8CC457F0E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205948"/>
            <a:ext cx="5120561" cy="10805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THE FIRST COMMANDAMENT</a:t>
            </a:r>
            <a:r>
              <a:rPr lang="en-US" sz="27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br>
              <a:rPr lang="en-US" sz="14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US" sz="14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US" sz="14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US" sz="14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1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I am the Lord your God. You shall have no other gods before me</a:t>
            </a:r>
            <a:br>
              <a:rPr lang="en-US" sz="31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74E2D-84B1-48D4-AE65-4F28F6237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007909"/>
            <a:ext cx="5092194" cy="316905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Do I pray everyday?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Do I put my trust in superstitions, good luck charms, rather than God alone?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Do I worship only God</a:t>
            </a:r>
            <a:r>
              <a:rPr lang="en-US" sz="2800" dirty="0"/>
              <a:t>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BC858-EFBE-4CF9-86B3-43FD134A5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star, fire, light, blue&#10;&#10;Description automatically generated">
            <a:extLst>
              <a:ext uri="{FF2B5EF4-FFF2-40B4-BE49-F238E27FC236}">
                <a16:creationId xmlns:a16="http://schemas.microsoft.com/office/drawing/2014/main" id="{60733ADB-EAD0-4506-A8CA-E8728ACEFD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427" r="7818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694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8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DF6A9-5EE6-4BBB-AA4D-59342E022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611" y="291549"/>
            <a:ext cx="5081925" cy="300421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The Second Commandment:</a:t>
            </a:r>
            <a:br>
              <a:rPr lang="en-US" sz="3200" dirty="0">
                <a:latin typeface="Comic Sans MS" panose="030F0702030302020204" pitchFamily="66" charset="0"/>
              </a:rPr>
            </a:b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>You shall not take the name of the Lord your God in vain</a:t>
            </a:r>
            <a:br>
              <a:rPr lang="en-US" sz="2900" b="1" dirty="0"/>
            </a:br>
            <a:endParaRPr lang="en-US" sz="29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6D3B4-3DFA-423D-AA3D-633C93661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9611" y="3849845"/>
            <a:ext cx="5081926" cy="218921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latin typeface="Comic Sans MS" panose="030F0702030302020204" pitchFamily="66" charset="0"/>
              </a:rPr>
              <a:t>Have I used the words “God” or “Jesus” to someone because I was mad?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>
              <a:latin typeface="Comic Sans MS" panose="030F0702030302020204" pitchFamily="66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latin typeface="Comic Sans MS" panose="030F0702030302020204" pitchFamily="66" charset="0"/>
              </a:rPr>
              <a:t>Have I used bad words?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DF25D65-E852-4BD9-BE7E-5572FCC25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413" r="2" b="7306"/>
          <a:stretch/>
        </p:blipFill>
        <p:spPr>
          <a:xfrm>
            <a:off x="2001476" y="1210728"/>
            <a:ext cx="2565029" cy="1879517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50" name="Freeform: Shape 40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2" name="Freeform: Shape 42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44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2C94130-CB9D-4567-BFD5-F57B20F343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" b="5857"/>
          <a:stretch/>
        </p:blipFill>
        <p:spPr>
          <a:xfrm>
            <a:off x="1182004" y="1621880"/>
            <a:ext cx="4370386" cy="3817435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00C28-1825-46C2-8A46-2A3C14E8E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164541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The Third Commandment:</a:t>
            </a:r>
            <a:br>
              <a:rPr lang="en-US" sz="3600" dirty="0">
                <a:latin typeface="Comic Sans MS" panose="030F0702030302020204" pitchFamily="66" charset="0"/>
              </a:rPr>
            </a:b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100" b="1" dirty="0">
                <a:latin typeface="Comic Sans MS" panose="030F0702030302020204" pitchFamily="66" charset="0"/>
              </a:rPr>
              <a:t>Remember to keep holy the Lord’s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DD56D-A822-45FE-B0F4-523F782F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6" y="2590284"/>
            <a:ext cx="5334931" cy="3494246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Have I missed Mass on Sunday?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Do I pay attention during Mass?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Do I avoid unnecessary work on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Sunday a day of prayer and rest?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159B9A8-11F8-4F2B-A7BF-B8EABBDBE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02" b="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0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2A53-B93B-4F52-8BE0-A770B28EB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548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The Fourth Commandment:</a:t>
            </a:r>
            <a:br>
              <a:rPr lang="en-US" sz="3200" dirty="0">
                <a:latin typeface="Comic Sans MS" panose="030F0702030302020204" pitchFamily="66" charset="0"/>
              </a:rPr>
            </a:b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>Honor your father and your mother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062E0-18AC-4418-83A0-A58DFFBF5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2582"/>
            <a:ext cx="9144000" cy="309233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Do I obey my parents in what I say and do?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600" dirty="0">
              <a:latin typeface="Comic Sans MS" panose="030F0702030302020204" pitchFamily="66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Do I give good example to my brothers and sisters?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600" dirty="0">
              <a:latin typeface="Comic Sans MS" panose="030F0702030302020204" pitchFamily="66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Do I obey teachers, police,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elderly people and babysitters?  </a:t>
            </a:r>
          </a:p>
          <a:p>
            <a:pPr algn="l"/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64D8AD-CA25-4A32-BF58-6CC93C229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6121" y="4371223"/>
            <a:ext cx="457200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3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43FDB-7CBE-4976-A687-F3442C6E1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The Fifth Commandment:</a:t>
            </a:r>
            <a:br>
              <a:rPr lang="en-US" sz="32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US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You shall not kill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EDEC0-B654-4569-9758-E19270F89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055543"/>
            <a:ext cx="5393361" cy="453078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342900" algn="l">
              <a:buFont typeface="Wingdings" panose="05000000000000000000" pitchFamily="2" charset="2"/>
              <a:buChar char="v"/>
            </a:pPr>
            <a:r>
              <a:rPr lang="en-US" dirty="0">
                <a:latin typeface="Comic Sans MS" panose="030F0702030302020204" pitchFamily="66" charset="0"/>
              </a:rPr>
              <a:t>Do I beat up others, hurt their bodies, say mean things about them or make fun of others to hurt feelings? </a:t>
            </a:r>
          </a:p>
          <a:p>
            <a:pPr marL="457200" indent="-342900" algn="l">
              <a:buFont typeface="Wingdings" panose="05000000000000000000" pitchFamily="2" charset="2"/>
              <a:buChar char="v"/>
            </a:pPr>
            <a:endParaRPr lang="en-US" dirty="0">
              <a:latin typeface="Comic Sans MS" panose="030F0702030302020204" pitchFamily="66" charset="0"/>
            </a:endParaRPr>
          </a:p>
          <a:p>
            <a:pPr marL="457200" indent="-342900" algn="l">
              <a:buFont typeface="Wingdings" panose="05000000000000000000" pitchFamily="2" charset="2"/>
              <a:buChar char="v"/>
            </a:pPr>
            <a:r>
              <a:rPr lang="en-US" dirty="0">
                <a:latin typeface="Comic Sans MS" panose="030F0702030302020204" pitchFamily="66" charset="0"/>
              </a:rPr>
              <a:t>Have I stop speaking to anyone? Do I encourage others to do bad things or wish bad things to happen to others? </a:t>
            </a:r>
          </a:p>
          <a:p>
            <a:pPr marL="457200" indent="-342900" algn="l">
              <a:buFont typeface="Wingdings" panose="05000000000000000000" pitchFamily="2" charset="2"/>
              <a:buChar char="v"/>
            </a:pPr>
            <a:endParaRPr lang="en-US" dirty="0">
              <a:latin typeface="Comic Sans MS" panose="030F0702030302020204" pitchFamily="66" charset="0"/>
            </a:endParaRPr>
          </a:p>
          <a:p>
            <a:pPr marL="457200" indent="-342900" algn="l">
              <a:buFont typeface="Wingdings" panose="05000000000000000000" pitchFamily="2" charset="2"/>
              <a:buChar char="v"/>
            </a:pPr>
            <a:r>
              <a:rPr lang="en-US" dirty="0">
                <a:latin typeface="Comic Sans MS" panose="030F0702030302020204" pitchFamily="66" charset="0"/>
              </a:rPr>
              <a:t>I am a tattletale or bully</a:t>
            </a:r>
            <a:r>
              <a:rPr lang="en-US" dirty="0"/>
              <a:t>? 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erson, indoor, young, child&#10;&#10;Description automatically generated">
            <a:extLst>
              <a:ext uri="{FF2B5EF4-FFF2-40B4-BE49-F238E27FC236}">
                <a16:creationId xmlns:a16="http://schemas.microsoft.com/office/drawing/2014/main" id="{AC23CE1F-CB71-4DF3-A7C7-BB4D7D34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674" r="1076" b="-1"/>
          <a:stretch/>
        </p:blipFill>
        <p:spPr>
          <a:xfrm>
            <a:off x="8219558" y="852372"/>
            <a:ext cx="3096807" cy="30968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with his mouth open&#10;&#10;Description automatically generated">
            <a:extLst>
              <a:ext uri="{FF2B5EF4-FFF2-40B4-BE49-F238E27FC236}">
                <a16:creationId xmlns:a16="http://schemas.microsoft.com/office/drawing/2014/main" id="{1F2CC0C9-63EF-402C-8FFC-03D408286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6569" r="2" b="10353"/>
          <a:stretch/>
        </p:blipFill>
        <p:spPr>
          <a:xfrm>
            <a:off x="5750645" y="3877969"/>
            <a:ext cx="3658825" cy="2908822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CA75A-8619-4CAE-B028-42AF4AAB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The Sixth Commandment 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You shall not commit adulte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BB32B-3A0B-4BE9-8DAF-C20F177C6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9093" y="-2181949"/>
            <a:ext cx="6906491" cy="8418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342900" algn="l">
              <a:buFont typeface="Wingdings" panose="05000000000000000000" pitchFamily="2" charset="2"/>
              <a:buChar char="v"/>
            </a:pPr>
            <a:r>
              <a:rPr lang="en-US" dirty="0">
                <a:latin typeface="Comic Sans MS" panose="030F0702030302020204" pitchFamily="66" charset="0"/>
              </a:rPr>
              <a:t>Do I treat my body and other people’s bodies with respect?</a:t>
            </a:r>
          </a:p>
          <a:p>
            <a:pPr marL="114300" algn="l"/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marL="457200" indent="-342900" algn="l">
              <a:buFont typeface="Wingdings" panose="05000000000000000000" pitchFamily="2" charset="2"/>
              <a:buChar char="v"/>
            </a:pPr>
            <a:r>
              <a:rPr lang="en-US" dirty="0">
                <a:latin typeface="Comic Sans MS" panose="030F0702030302020204" pitchFamily="66" charset="0"/>
              </a:rPr>
              <a:t>Do I look TV, movies, pictures, videos, social media that are bad?</a:t>
            </a:r>
          </a:p>
          <a:p>
            <a:pPr marL="457200" indent="-342900" algn="l">
              <a:buFont typeface="Wingdings" panose="05000000000000000000" pitchFamily="2" charset="2"/>
              <a:buChar char="v"/>
            </a:pPr>
            <a:endParaRPr lang="en-US" dirty="0">
              <a:latin typeface="Comic Sans MS" panose="030F0702030302020204" pitchFamily="66" charset="0"/>
            </a:endParaRPr>
          </a:p>
          <a:p>
            <a:pPr marL="457200" indent="-342900" algn="l">
              <a:buFont typeface="Wingdings" panose="05000000000000000000" pitchFamily="2" charset="2"/>
              <a:buChar char="v"/>
            </a:pPr>
            <a:r>
              <a:rPr lang="en-US" dirty="0">
                <a:latin typeface="Comic Sans MS" panose="030F0702030302020204" pitchFamily="66" charset="0"/>
              </a:rPr>
              <a:t>Do I speak nicely to others</a:t>
            </a:r>
            <a:r>
              <a:rPr lang="en-US" dirty="0"/>
              <a:t>?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 descr="A picture containing person, indoor, child, television&#10;&#10;Description automatically generated">
            <a:extLst>
              <a:ext uri="{FF2B5EF4-FFF2-40B4-BE49-F238E27FC236}">
                <a16:creationId xmlns:a16="http://schemas.microsoft.com/office/drawing/2014/main" id="{D51D1236-B27B-4E33-83CC-CF828F3D2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60730" y="3384153"/>
            <a:ext cx="4905375" cy="29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3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321ED-6004-4CA0-B917-BA95469F3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The Seventh Commandment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1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You shall not steal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7F2AE-B8CE-4764-AB7B-4CFD4698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286517"/>
            <a:ext cx="5092194" cy="3890446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4572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Have I taken things that were not mine from a store or another person?</a:t>
            </a:r>
          </a:p>
          <a:p>
            <a:pPr marL="571500" indent="-457200" algn="l">
              <a:buFont typeface="Wingdings" panose="05000000000000000000" pitchFamily="2" charset="2"/>
              <a:buChar char="v"/>
            </a:pPr>
            <a:endParaRPr lang="en-US" sz="2600" dirty="0">
              <a:latin typeface="Comic Sans MS" panose="030F0702030302020204" pitchFamily="66" charset="0"/>
            </a:endParaRPr>
          </a:p>
          <a:p>
            <a:pPr marL="571500" indent="-4572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Have I ruined another persons property for fun?</a:t>
            </a:r>
          </a:p>
          <a:p>
            <a:pPr marL="571500" indent="-457200" algn="l">
              <a:buFont typeface="Wingdings" panose="05000000000000000000" pitchFamily="2" charset="2"/>
              <a:buChar char="v"/>
            </a:pPr>
            <a:endParaRPr lang="en-US" sz="2600" dirty="0">
              <a:latin typeface="Comic Sans MS" panose="030F0702030302020204" pitchFamily="66" charset="0"/>
            </a:endParaRPr>
          </a:p>
          <a:p>
            <a:pPr marL="571500" indent="-4572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Do I return things that I borrow?  In good condition</a:t>
            </a:r>
            <a:r>
              <a:rPr lang="en-US" sz="2600" dirty="0"/>
              <a:t>? </a:t>
            </a:r>
          </a:p>
          <a:p>
            <a:pPr marL="114300" indent="-342900" algn="l">
              <a:buFont typeface="Wingdings" panose="05000000000000000000" pitchFamily="2" charset="2"/>
              <a:buChar char="v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9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92C80D-96BA-41B0-A9E8-93B5086CE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516" r="722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50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E86829-8E2B-4B82-89E4-A3C9A6000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9387" b="17976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D4C31A-B286-4931-9FBB-9FA091F226BE}"/>
              </a:ext>
            </a:extLst>
          </p:cNvPr>
          <p:cNvSpPr txBox="1"/>
          <p:nvPr/>
        </p:nvSpPr>
        <p:spPr>
          <a:xfrm>
            <a:off x="9865722" y="6870700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twaffle.wordpress.com/2014/06/03/ebay-we-dont-do-2-factor-round-e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1286D-1900-4FFF-9F9C-46781306E7D8}"/>
              </a:ext>
            </a:extLst>
          </p:cNvPr>
          <p:cNvSpPr txBox="1"/>
          <p:nvPr/>
        </p:nvSpPr>
        <p:spPr>
          <a:xfrm>
            <a:off x="7393695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tierra-leyendas.blogspot.com/2012_04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401CA-29C9-4162-ADF0-B9CD8D233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159240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The Eighth  Commandment</a:t>
            </a:r>
            <a:br>
              <a:rPr lang="en-US" sz="5100" dirty="0">
                <a:latin typeface="Comic Sans MS" panose="030F0702030302020204" pitchFamily="66" charset="0"/>
              </a:rPr>
            </a:br>
            <a:br>
              <a:rPr lang="en-US" sz="5100" dirty="0">
                <a:latin typeface="Comic Sans MS" panose="030F0702030302020204" pitchFamily="66" charset="0"/>
              </a:rPr>
            </a:br>
            <a:r>
              <a:rPr lang="en-US" sz="3100" b="1" dirty="0">
                <a:latin typeface="Comic Sans MS" panose="030F0702030302020204" pitchFamily="66" charset="0"/>
              </a:rPr>
              <a:t>You shall not lie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CF55A-E747-4292-B088-57BB2199E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2703443"/>
            <a:ext cx="5334931" cy="332196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Am I honest in my schoolwork or cheat, copy other students work?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600" dirty="0">
              <a:latin typeface="Comic Sans MS" panose="030F0702030302020204" pitchFamily="66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>
                <a:latin typeface="Comic Sans MS" panose="030F0702030302020204" pitchFamily="66" charset="0"/>
              </a:rPr>
              <a:t>Do I tell lies to make myself look good or protect myself from punishment? Do I make others look bad or get them in trouble?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49DC9E9-6F2F-47E3-9004-1A15E01EB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" r="-1" b="-1"/>
          <a:stretch/>
        </p:blipFill>
        <p:spPr>
          <a:xfrm>
            <a:off x="758315" y="624205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2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564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Wingdings</vt:lpstr>
      <vt:lpstr>Office Theme</vt:lpstr>
      <vt:lpstr>EXAMINATION OF CONSCIENCE FOR CHILDREN</vt:lpstr>
      <vt:lpstr>THE FIRST COMMANDAMENT:    I am the Lord your God. You shall have no other gods before me  </vt:lpstr>
      <vt:lpstr>The Second Commandment:  You shall not take the name of the Lord your God in vain </vt:lpstr>
      <vt:lpstr>The Third Commandment:  Remember to keep holy the Lord’s Day</vt:lpstr>
      <vt:lpstr>The Fourth Commandment:  Honor your father and your mother </vt:lpstr>
      <vt:lpstr>The Fifth Commandment:  You shall not kill </vt:lpstr>
      <vt:lpstr>The Sixth Commandment   You shall not commit adultery</vt:lpstr>
      <vt:lpstr>The Seventh Commandment  You shall not steal</vt:lpstr>
      <vt:lpstr>The Eighth  Commandment  You shall not lie</vt:lpstr>
      <vt:lpstr>The Nineth Commandment:  You shall not covet your neighbor’s wife</vt:lpstr>
      <vt:lpstr>The Tenth Commandment:  You shall not covet your neighbor’s goods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OF CONSCIENCE FOR CHILDREN</dc:title>
  <dc:creator>Valerie Christo</dc:creator>
  <cp:lastModifiedBy>Valerie Christo</cp:lastModifiedBy>
  <cp:revision>20</cp:revision>
  <dcterms:created xsi:type="dcterms:W3CDTF">2020-10-23T20:42:30Z</dcterms:created>
  <dcterms:modified xsi:type="dcterms:W3CDTF">2020-10-27T16:34:16Z</dcterms:modified>
</cp:coreProperties>
</file>